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1" r:id="rId3"/>
    <p:sldId id="263" r:id="rId4"/>
    <p:sldId id="265" r:id="rId5"/>
    <p:sldId id="267" r:id="rId6"/>
    <p:sldId id="269" r:id="rId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664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7382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3460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7292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8477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7216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2974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128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2429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3604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6679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6F7EB-6ADA-4E0B-A26D-F74EDD6957EF}" type="datetimeFigureOut">
              <a:rPr lang="zh-TW" altLang="en-US" smtClean="0"/>
              <a:t>2019/5/6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3397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700" y="2200275"/>
            <a:ext cx="3276600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USER\AppData\Local\Microsoft\Windows\Temporary Internet Files\Content.Outlook\Y999TEGK\議政博物館簡介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874"/>
            <a:ext cx="43204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USER\AppData\Local\Microsoft\Windows\Temporary Internet Files\Content.Outlook\Y999TEGK\議政博物館簡介-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0"/>
            <a:ext cx="43204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954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AppData\Local\Microsoft\Windows\Temporary Internet Files\Content.Outlook\Y999TEGK\議政博物館簡介-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43204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USER\AppData\Local\Microsoft\Windows\Temporary Internet Files\Content.Outlook\Y999TEGK\議政博物館簡介-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2029"/>
            <a:ext cx="44644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0961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AppData\Local\Microsoft\Windows\Temporary Internet Files\Content.Outlook\Y999TEGK\議政博物館簡介-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882"/>
            <a:ext cx="43204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USER\AppData\Local\Microsoft\Windows\Temporary Internet Files\Content.Outlook\Y999TEGK\議政博物館簡介-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397"/>
            <a:ext cx="44644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5977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AppData\Local\Microsoft\Windows\Temporary Internet Files\Content.Outlook\Y999TEGK\議政博物館簡介-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9757"/>
            <a:ext cx="4392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USER\AppData\Local\Microsoft\Windows\Temporary Internet Files\Content.Outlook\Y999TEGK\議政博物館簡介-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106"/>
            <a:ext cx="44644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9816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AppData\Local\Microsoft\Windows\Temporary Internet Files\Content.Outlook\Y999TEGK\議政博物館簡介-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557"/>
            <a:ext cx="41764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USER\AppData\Local\Microsoft\Windows\Temporary Internet Files\Content.Outlook\Y999TEGK\議政博物館簡介-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0"/>
            <a:ext cx="43204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5844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AppData\Local\Microsoft\Windows\Temporary Internet Files\Content.Outlook\Y999TEGK\議政博物館簡介-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0"/>
            <a:ext cx="4680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26337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0</Words>
  <Application>Microsoft Office PowerPoint</Application>
  <PresentationFormat>如螢幕大小 (4:3)</PresentationFormat>
  <Paragraphs>0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0" baseType="lpstr">
      <vt:lpstr>新細明體</vt:lpstr>
      <vt:lpstr>Arial</vt:lpstr>
      <vt:lpstr>Calibri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nt60h308001</dc:creator>
  <cp:lastModifiedBy>user</cp:lastModifiedBy>
  <cp:revision>5</cp:revision>
  <dcterms:created xsi:type="dcterms:W3CDTF">2019-04-19T06:23:36Z</dcterms:created>
  <dcterms:modified xsi:type="dcterms:W3CDTF">2019-05-06T08:21:40Z</dcterms:modified>
</cp:coreProperties>
</file>