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85" d="100"/>
          <a:sy n="85" d="100"/>
        </p:scale>
        <p:origin x="99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2340668" y="882468"/>
            <a:ext cx="2544076" cy="254653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2737490" y="227100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943827"/>
            <a:ext cx="4912493" cy="3193476"/>
            <a:chOff x="5801392" y="1096200"/>
            <a:chExt cx="4912493" cy="3193476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096200"/>
              <a:ext cx="4845912" cy="830997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親子溝通好好玩</a:t>
              </a:r>
              <a:endPara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</a:t>
              </a:r>
              <a:r>
                <a:rPr lang="en-US" altLang="zh-TW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---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談正向教養的力量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48013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［經歷］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諮商師全國聯合會                                           執業諮詢委員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社團法人桃園市遠樂心理健康關懷協會       理事長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桃園市諮商心理師公會                                   理事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桃園市學生輔導諮商中心                              心理師督導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新竹縣、苗栗縣家庭教育中心服務專線      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國立空中大學、玄奘大學                              兼任講師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112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 descr="https://www.cailingc.com.tw/wp-content/uploads/2023/02/S__43089942.jpg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100" y="843801"/>
            <a:ext cx="2694623" cy="269213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24168" y="1715534"/>
            <a:ext cx="30315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采靈心理諮商所 所長</a:t>
            </a:r>
            <a:endParaRPr lang="en-US" altLang="zh-TW" sz="24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鄭忠豪 諮商心理師</a:t>
            </a:r>
            <a:endParaRPr lang="zh-TW" altLang="en-US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292099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177991" y="2891671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DD1B3BC-E1F4-49E1-A4E4-7519BE5E97AB}"/>
              </a:ext>
            </a:extLst>
          </p:cNvPr>
          <p:cNvSpPr txBox="1"/>
          <p:nvPr/>
        </p:nvSpPr>
        <p:spPr>
          <a:xfrm>
            <a:off x="193968" y="2928844"/>
            <a:ext cx="2047342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諮商專長</a:t>
            </a:r>
            <a:endParaRPr lang="en-US" altLang="zh-TW" sz="105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阿德勒正向教養帶領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親子關係處理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兒童與青少年個別與團體諮商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員工協談與生涯諮商與輔導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人際與情緒諮商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正念治療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冒險治療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50" b="1" dirty="0">
                <a:latin typeface="Century Gothic" panose="020B0502020202020204" pitchFamily="34" charset="0"/>
                <a:ea typeface="標楷體" panose="03000509000000000000" pitchFamily="65" charset="-120"/>
              </a:rPr>
              <a:t>聯繫方式</a:t>
            </a:r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地址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桃園市楊梅區楊新北路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162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號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電話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03-4855730 </a:t>
            </a:r>
            <a:r>
              <a:rPr lang="zh-TW" altLang="en-US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分機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11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信箱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Alatsi"/>
              </a:rPr>
              <a:t>cailingpsy@gmail.com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網頁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:www.cailingc.com.tw/</a:t>
            </a: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       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(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諮商所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)</a:t>
            </a: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企業服務專長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企業體驗教育</a:t>
            </a:r>
            <a:r>
              <a:rPr lang="en-US" altLang="zh-TW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/</a:t>
            </a:r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團體凝聚力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專業證照</a:t>
            </a:r>
            <a:endParaRPr lang="en-US" altLang="zh-TW" sz="140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zh-TW" altLang="en-US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心理師督導</a:t>
            </a:r>
            <a:r>
              <a:rPr lang="en-US" altLang="zh-TW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台輔諮督證字第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110023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諮商心理師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諮心字第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002990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大學講師</a:t>
            </a:r>
            <a:r>
              <a:rPr lang="en-US" altLang="zh-TW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講字第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147239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4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現職</a:t>
            </a:r>
            <a:endParaRPr lang="en-US" altLang="zh-TW" sz="14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采靈心理諮商所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所長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社團法人桃園市遠樂心理健康關懷協會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會長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玄奘大學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兼任講師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桃園家扶中心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tabLst>
                <a:tab pos="3105150" algn="ctr"/>
                <a:tab pos="6210300" algn="r"/>
              </a:tabLst>
            </a:pP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桃園市社會局身障者與家庭心理輔導支持服務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新竹縣</a:t>
            </a:r>
            <a:r>
              <a:rPr lang="zh-TW" altLang="zh-TW" sz="1050" b="1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、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苗栗縣家庭教育中心 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接線志工督導</a:t>
            </a:r>
            <a:endParaRPr lang="en-US" altLang="zh-TW" sz="105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460304" y="240191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39" y="1098458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74933" y="2263549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https://reurl.cc/2zKqDr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314</Words>
  <Application>Microsoft Office PowerPoint</Application>
  <PresentationFormat>寬螢幕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7" baseType="lpstr">
      <vt:lpstr>Alatsi</vt:lpstr>
      <vt:lpstr>等线</vt:lpstr>
      <vt:lpstr>微软雅黑</vt:lpstr>
      <vt:lpstr>Open Sans</vt:lpstr>
      <vt:lpstr>宋体</vt:lpstr>
      <vt:lpstr>文鼎粗隸</vt:lpstr>
      <vt:lpstr>華康宗楷體W7</vt:lpstr>
      <vt:lpstr>微軟正黑體</vt:lpstr>
      <vt:lpstr>新細明體</vt:lpstr>
      <vt:lpstr>標楷體</vt:lpstr>
      <vt:lpstr>Arial</vt:lpstr>
      <vt:lpstr>Calibri</vt:lpstr>
      <vt:lpstr>Calibri Light</vt:lpstr>
      <vt:lpstr>Century Gothic</vt:lpstr>
      <vt:lpstr>Times New Roman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user</cp:lastModifiedBy>
  <cp:revision>204</cp:revision>
  <dcterms:created xsi:type="dcterms:W3CDTF">2016-12-02T06:04:15Z</dcterms:created>
  <dcterms:modified xsi:type="dcterms:W3CDTF">2024-02-16T01:10:19Z</dcterms:modified>
</cp:coreProperties>
</file>